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6e3023f2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6e3023f2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798c52b3c6b4edb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798c52b3c6b4edb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798c52b3c6b4edb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798c52b3c6b4edb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98c52b3c6b4edb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98c52b3c6b4edb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798c52b3c6b4edb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798c52b3c6b4edb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798c52b3c6b4edb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798c52b3c6b4edb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798c52b3c6b4edb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798c52b3c6b4edb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798c52b3c6b4edb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798c52b3c6b4edb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798c52b3c6b4edb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798c52b3c6b4edb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798c52b3c6b4edb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798c52b3c6b4edb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798c52b3c6b4edb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798c52b3c6b4edb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798c52b3c6b4edb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798c52b3c6b4edb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798c52b3c6b4edb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798c52b3c6b4edb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798c52b3c6b4edb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798c52b3c6b4edb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798c52b3c6b4edb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798c52b3c6b4edb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84050" y="1756525"/>
            <a:ext cx="8874900" cy="13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The power of two choices: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Times New Roman"/>
                <a:ea typeface="Times New Roman"/>
                <a:cs typeface="Times New Roman"/>
                <a:sym typeface="Times New Roman"/>
              </a:rPr>
              <a:t>Why the Kademlia binary tree isn’t balanced and what we can do about it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84050" y="3118600"/>
            <a:ext cx="88749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Petar Maymounkov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LabWeek 2022 libp2p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6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325" y="0"/>
            <a:ext cx="6861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